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98" d="100"/>
          <a:sy n="98" d="100"/>
        </p:scale>
        <p:origin x="-64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4E1E7-8B87-F54F-89ED-9D63408B4C04}" type="datetimeFigureOut">
              <a:rPr lang="en-US" smtClean="0"/>
              <a:t>11/25/11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11AA0-E84E-2841-88CF-F46550173F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4E1E7-8B87-F54F-89ED-9D63408B4C04}" type="datetimeFigureOut">
              <a:rPr lang="en-US" smtClean="0"/>
              <a:t>11/25/11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11AA0-E84E-2841-88CF-F46550173F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4E1E7-8B87-F54F-89ED-9D63408B4C04}" type="datetimeFigureOut">
              <a:rPr lang="en-US" smtClean="0"/>
              <a:t>11/25/11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11AA0-E84E-2841-88CF-F46550173F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4E1E7-8B87-F54F-89ED-9D63408B4C04}" type="datetimeFigureOut">
              <a:rPr lang="en-US" smtClean="0"/>
              <a:t>11/25/11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11AA0-E84E-2841-88CF-F46550173F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4E1E7-8B87-F54F-89ED-9D63408B4C04}" type="datetimeFigureOut">
              <a:rPr lang="en-US" smtClean="0"/>
              <a:t>11/25/11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11AA0-E84E-2841-88CF-F46550173F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4E1E7-8B87-F54F-89ED-9D63408B4C04}" type="datetimeFigureOut">
              <a:rPr lang="en-US" smtClean="0"/>
              <a:t>11/25/11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11AA0-E84E-2841-88CF-F46550173F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4E1E7-8B87-F54F-89ED-9D63408B4C04}" type="datetimeFigureOut">
              <a:rPr lang="en-US" smtClean="0"/>
              <a:t>11/25/11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11AA0-E84E-2841-88CF-F46550173F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4E1E7-8B87-F54F-89ED-9D63408B4C04}" type="datetimeFigureOut">
              <a:rPr lang="en-US" smtClean="0"/>
              <a:t>11/25/11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11AA0-E84E-2841-88CF-F46550173F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4E1E7-8B87-F54F-89ED-9D63408B4C04}" type="datetimeFigureOut">
              <a:rPr lang="en-US" smtClean="0"/>
              <a:t>11/25/11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11AA0-E84E-2841-88CF-F46550173F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4E1E7-8B87-F54F-89ED-9D63408B4C04}" type="datetimeFigureOut">
              <a:rPr lang="en-US" smtClean="0"/>
              <a:t>11/25/11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11AA0-E84E-2841-88CF-F46550173F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4E1E7-8B87-F54F-89ED-9D63408B4C04}" type="datetimeFigureOut">
              <a:rPr lang="en-US" smtClean="0"/>
              <a:t>11/25/11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11AA0-E84E-2841-88CF-F46550173F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E4E1E7-8B87-F54F-89ED-9D63408B4C04}" type="datetimeFigureOut">
              <a:rPr lang="en-US" smtClean="0"/>
              <a:t>11/25/11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411AA0-E84E-2841-88CF-F46550173F6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VM 2011 0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8464" y="123070"/>
            <a:ext cx="169138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Station TVM040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734292" y="2779452"/>
            <a:ext cx="568888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Parasitic </a:t>
            </a:r>
            <a:r>
              <a:rPr lang="en-US" dirty="0"/>
              <a:t>folds with axial planar cleavage </a:t>
            </a:r>
            <a:r>
              <a:rPr lang="en-US" dirty="0" smtClean="0"/>
              <a:t>in limy sediments.</a:t>
            </a:r>
            <a:endParaRPr lang="en-US" dirty="0"/>
          </a:p>
        </p:txBody>
      </p:sp>
      <p:cxnSp>
        <p:nvCxnSpPr>
          <p:cNvPr id="9" name="Straight Arrow Connector 8"/>
          <p:cNvCxnSpPr/>
          <p:nvPr/>
        </p:nvCxnSpPr>
        <p:spPr>
          <a:xfrm rot="5400000">
            <a:off x="2332584" y="3174688"/>
            <a:ext cx="427613" cy="375804"/>
          </a:xfrm>
          <a:prstGeom prst="straightConnector1">
            <a:avLst/>
          </a:prstGeom>
          <a:ln w="31750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12</Words>
  <Application>Microsoft Macintosh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Lauren Blackburn</dc:creator>
  <cp:lastModifiedBy>Lauren Blackburn</cp:lastModifiedBy>
  <cp:revision>1</cp:revision>
  <dcterms:created xsi:type="dcterms:W3CDTF">2011-11-25T21:48:26Z</dcterms:created>
  <dcterms:modified xsi:type="dcterms:W3CDTF">2011-11-25T21:53:22Z</dcterms:modified>
</cp:coreProperties>
</file>